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>
      <a:defRPr sz="1400">
        <a:latin typeface="Arial"/>
        <a:ea typeface="Arial"/>
        <a:cs typeface="Arial"/>
        <a:sym typeface="Arial"/>
      </a:defRPr>
    </a:lvl1pPr>
    <a:lvl2pPr>
      <a:defRPr sz="1400">
        <a:latin typeface="Arial"/>
        <a:ea typeface="Arial"/>
        <a:cs typeface="Arial"/>
        <a:sym typeface="Arial"/>
      </a:defRPr>
    </a:lvl2pPr>
    <a:lvl3pPr>
      <a:defRPr sz="1400">
        <a:latin typeface="Arial"/>
        <a:ea typeface="Arial"/>
        <a:cs typeface="Arial"/>
        <a:sym typeface="Arial"/>
      </a:defRPr>
    </a:lvl3pPr>
    <a:lvl4pPr>
      <a:defRPr sz="1400">
        <a:latin typeface="Arial"/>
        <a:ea typeface="Arial"/>
        <a:cs typeface="Arial"/>
        <a:sym typeface="Arial"/>
      </a:defRPr>
    </a:lvl4pPr>
    <a:lvl5pPr>
      <a:defRPr sz="1400">
        <a:latin typeface="Arial"/>
        <a:ea typeface="Arial"/>
        <a:cs typeface="Arial"/>
        <a:sym typeface="Arial"/>
      </a:defRPr>
    </a:lvl5pPr>
    <a:lvl6pPr>
      <a:defRPr sz="1400">
        <a:latin typeface="Arial"/>
        <a:ea typeface="Arial"/>
        <a:cs typeface="Arial"/>
        <a:sym typeface="Arial"/>
      </a:defRPr>
    </a:lvl6pPr>
    <a:lvl7pPr>
      <a:defRPr sz="1400">
        <a:latin typeface="Arial"/>
        <a:ea typeface="Arial"/>
        <a:cs typeface="Arial"/>
        <a:sym typeface="Arial"/>
      </a:defRPr>
    </a:lvl7pPr>
    <a:lvl8pPr>
      <a:defRPr sz="1400">
        <a:latin typeface="Arial"/>
        <a:ea typeface="Arial"/>
        <a:cs typeface="Arial"/>
        <a:sym typeface="Arial"/>
      </a:defRPr>
    </a:lvl8pPr>
    <a:lvl9pPr>
      <a:defRPr sz="1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81B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81B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985981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23"/>
            <a:ext cx="9131300" cy="6848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23"/>
            <a:ext cx="9131300" cy="68484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396623"/>
            <a:ext cx="7772400" cy="3261001"/>
          </a:xfrm>
          <a:prstGeom prst="rect">
            <a:avLst/>
          </a:prstGeom>
        </p:spPr>
        <p:txBody>
          <a:bodyPr lIns="91424" tIns="91424" rIns="91424" bIns="91424" anchor="b">
            <a:noAutofit/>
          </a:bodyPr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85800" y="3786737"/>
            <a:ext cx="7772400" cy="2760901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0237" y="0"/>
            <a:ext cx="2949576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887787" y="987425"/>
            <a:ext cx="462915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30237" y="0"/>
            <a:ext cx="2949576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30237" y="2057400"/>
            <a:ext cx="2949576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5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762625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23"/>
            <a:ext cx="9131300" cy="684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143000" y="3602037"/>
            <a:ext cx="6858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3887" y="4589462"/>
            <a:ext cx="7886701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386715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28650" y="230187"/>
            <a:ext cx="78867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457950" y="6406785"/>
            <a:ext cx="20574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iki.wireshark.org/Lua/ApiChang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wireshark.org/Lua/ApiChanges" TargetMode="External"/><Relationship Id="rId4" Type="http://schemas.openxmlformats.org/officeDocument/2006/relationships/hyperlink" Target="http://wiki.wireshark.org/Lua/Examples" TargetMode="External"/><Relationship Id="rId5" Type="http://schemas.openxmlformats.org/officeDocument/2006/relationships/hyperlink" Target="http://ask.wireshark.org" TargetMode="External"/><Relationship Id="rId6" Type="http://schemas.openxmlformats.org/officeDocument/2006/relationships/hyperlink" Target="http://www.lua.org/docs.html" TargetMode="External"/><Relationship Id="rId7" Type="http://schemas.openxmlformats.org/officeDocument/2006/relationships/hyperlink" Target="http://lua-users.org/wiki/" TargetMode="External"/><Relationship Id="rId8" Type="http://schemas.openxmlformats.org/officeDocument/2006/relationships/hyperlink" Target="http://luarocks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iki.wireshark.org/Lu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hadrielk@yahoo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ireshark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85800" y="2111123"/>
            <a:ext cx="7772400" cy="15465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86384">
              <a:defRPr sz="1800">
                <a:solidFill>
                  <a:srgbClr val="000000"/>
                </a:solidFill>
              </a:defRPr>
            </a:pPr>
            <a:r>
              <a:rPr sz="4644">
                <a:solidFill>
                  <a:srgbClr val="FFFFFF"/>
                </a:solidFill>
              </a:rPr>
              <a:t>Old &amp; busted: C-code</a:t>
            </a:r>
          </a:p>
          <a:p>
            <a:pPr lvl="0" defTabSz="786384">
              <a:defRPr sz="1800">
                <a:solidFill>
                  <a:srgbClr val="000000"/>
                </a:solidFill>
              </a:defRPr>
            </a:pPr>
            <a:r>
              <a:rPr sz="4644">
                <a:solidFill>
                  <a:srgbClr val="FFFFFF"/>
                </a:solidFill>
              </a:rPr>
              <a:t>New-hotness: Lua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85800" y="3786737"/>
            <a:ext cx="7772400" cy="10464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Hadriel Kaplan, Oracle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The life of a Lua script in Wireshark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When you start wireshark/tshark, the following happens (simplified view):</a:t>
            </a:r>
          </a:p>
          <a:p>
            <a:pPr marL="882315" lvl="1" indent="-374315">
              <a:buFontTx/>
              <a:buAutoNum type="arabicPeriod"/>
              <a:defRPr sz="1800"/>
            </a:pPr>
            <a:r>
              <a:rPr sz="2800"/>
              <a:t>C-code initializes most of the native code items, including native protocol dissectors, taps, etc.</a:t>
            </a:r>
          </a:p>
          <a:p>
            <a:pPr marL="882315" lvl="1" indent="-374315">
              <a:buFontTx/>
              <a:buAutoNum type="arabicPeriod"/>
              <a:defRPr sz="1800"/>
            </a:pPr>
            <a:r>
              <a:rPr sz="2800"/>
              <a:t>Reads and </a:t>
            </a:r>
            <a:r>
              <a:rPr sz="2800" i="1"/>
              <a:t>executes</a:t>
            </a:r>
            <a:r>
              <a:rPr sz="2800"/>
              <a:t> the Lua scripts</a:t>
            </a:r>
          </a:p>
          <a:p>
            <a:pPr marL="882315" lvl="1" indent="-374315">
              <a:buFontTx/>
              <a:buAutoNum type="arabicPeriod"/>
              <a:defRPr sz="1800"/>
            </a:pPr>
            <a:r>
              <a:rPr sz="2800"/>
              <a:t>Registers tap listeners</a:t>
            </a:r>
          </a:p>
          <a:p>
            <a:pPr marL="882315" lvl="1" indent="-374315">
              <a:buFontTx/>
              <a:buAutoNum type="arabicPeriod"/>
              <a:defRPr sz="1800"/>
            </a:pPr>
            <a:r>
              <a:rPr sz="2800"/>
              <a:t>Reads preference file</a:t>
            </a:r>
          </a:p>
          <a:p>
            <a:pPr marL="882315" lvl="1" indent="-374315">
              <a:buFontTx/>
              <a:buAutoNum type="arabicPeriod"/>
              <a:defRPr sz="1800"/>
            </a:pPr>
            <a:r>
              <a:rPr sz="2800"/>
              <a:t>Parses command-line arguments</a:t>
            </a:r>
          </a:p>
          <a:p>
            <a:pPr marL="882315" lvl="1" indent="-374315">
              <a:buFontTx/>
              <a:buAutoNum type="arabicPeriod"/>
              <a:defRPr sz="1800"/>
            </a:pPr>
            <a:r>
              <a:rPr sz="2800"/>
              <a:t>etc…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Loading Lua plugins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Wireshark comes with a Lua script called “init.lua”, in &lt;global-config-dir&gt;</a:t>
            </a:r>
          </a:p>
          <a:p>
            <a:pPr marL="685800" lvl="1" indent="-228600">
              <a:defRPr sz="1800"/>
            </a:pPr>
            <a:r>
              <a:rPr sz="2800"/>
              <a:t>This init.lua script is always loaded</a:t>
            </a:r>
          </a:p>
          <a:p>
            <a:pPr marL="685800" lvl="1" indent="-228600">
              <a:defRPr sz="1800"/>
            </a:pPr>
            <a:r>
              <a:rPr sz="2800"/>
              <a:t>There’s a Lua variable to disable Lua scripts inside this init.lua script</a:t>
            </a:r>
          </a:p>
          <a:p>
            <a:pPr lvl="0">
              <a:defRPr sz="1800"/>
            </a:pPr>
            <a:r>
              <a:rPr sz="2800"/>
              <a:t>Then it loads &lt;personal-config-dir&gt;/init.lua</a:t>
            </a:r>
          </a:p>
          <a:p>
            <a:pPr lvl="0">
              <a:defRPr sz="1800"/>
            </a:pPr>
            <a:r>
              <a:rPr sz="2800"/>
              <a:t>Then it loads all “*.lua” Lua scripts in &lt;personal-plugins-dir&gt;</a:t>
            </a:r>
          </a:p>
          <a:p>
            <a:pPr lvl="0">
              <a:defRPr sz="1800"/>
            </a:pPr>
            <a:r>
              <a:rPr sz="2800"/>
              <a:t>Then it loads any scripts from the command line (</a:t>
            </a:r>
            <a:r>
              <a:rPr sz="2800">
                <a:latin typeface="Courier New"/>
                <a:ea typeface="Courier New"/>
                <a:cs typeface="Courier New"/>
                <a:sym typeface="Courier New"/>
              </a:rPr>
              <a:t>-X lua_script:foo.lua</a:t>
            </a:r>
            <a:r>
              <a:rPr sz="2800"/>
              <a:t>)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The init.lua script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1168" lvl="0" indent="-201168" defTabSz="804672">
              <a:spcBef>
                <a:spcPts val="800"/>
              </a:spcBef>
              <a:defRPr sz="1800"/>
            </a:pPr>
            <a:r>
              <a:rPr sz="2464"/>
              <a:t>The init.lua file in &lt;global-config-dir&gt; is important</a:t>
            </a:r>
          </a:p>
          <a:p>
            <a:pPr marL="603504" lvl="1" indent="-201168" defTabSz="804672">
              <a:spcBef>
                <a:spcPts val="800"/>
              </a:spcBef>
              <a:defRPr sz="1800"/>
            </a:pPr>
            <a:r>
              <a:rPr sz="2464"/>
              <a:t>Don’t muck with this file</a:t>
            </a:r>
          </a:p>
          <a:p>
            <a:pPr marL="603504" lvl="1" indent="-201168" defTabSz="804672">
              <a:spcBef>
                <a:spcPts val="800"/>
              </a:spcBef>
              <a:defRPr sz="1800"/>
            </a:pPr>
            <a:r>
              <a:rPr sz="2464"/>
              <a:t>It sets a lot of variables that are needed by your Lua scripts</a:t>
            </a:r>
          </a:p>
          <a:p>
            <a:pPr marL="603504" lvl="1" indent="-201168" defTabSz="804672">
              <a:spcBef>
                <a:spcPts val="800"/>
              </a:spcBef>
              <a:defRPr sz="1800"/>
            </a:pPr>
            <a:r>
              <a:rPr sz="2464"/>
              <a:t>Only change the “disable_lua” and “run_user_scripts_when_superuser” variables, if any</a:t>
            </a:r>
          </a:p>
          <a:p>
            <a:pPr marL="201168" lvl="0" indent="-201168" defTabSz="804672">
              <a:spcBef>
                <a:spcPts val="800"/>
              </a:spcBef>
              <a:defRPr sz="1800"/>
            </a:pPr>
            <a:r>
              <a:rPr sz="2464"/>
              <a:t>The init.lua in &lt;personal-config-dir&gt; is different, and should NOT contain the same variables/info as the one in &lt;global-config-dir&gt;</a:t>
            </a:r>
          </a:p>
          <a:p>
            <a:pPr marL="603504" lvl="1" indent="-201168" defTabSz="804672">
              <a:spcBef>
                <a:spcPts val="800"/>
              </a:spcBef>
              <a:defRPr sz="1800"/>
            </a:pPr>
            <a:r>
              <a:rPr sz="2464"/>
              <a:t>I.e., don’t just copy the file over</a:t>
            </a:r>
          </a:p>
          <a:p>
            <a:pPr marL="603504" lvl="1" indent="-201168" defTabSz="804672">
              <a:spcBef>
                <a:spcPts val="800"/>
              </a:spcBef>
              <a:defRPr sz="1800"/>
            </a:pPr>
            <a:r>
              <a:rPr sz="2464"/>
              <a:t>Because the same variables will overwrite the ones in &lt;global-config-dir&gt;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Inside a script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859536">
              <a:spcBef>
                <a:spcPts val="900"/>
              </a:spcBef>
              <a:buSzTx/>
              <a:buFontTx/>
              <a:buNone/>
              <a:defRPr sz="1800"/>
            </a:pPr>
            <a:r>
              <a:rPr sz="2632"/>
              <a:t>&lt;switch to dissector.lua example&gt;</a:t>
            </a:r>
          </a:p>
          <a:p>
            <a:pPr marL="214884" lvl="0" indent="-214884" defTabSz="859536">
              <a:spcBef>
                <a:spcPts val="900"/>
              </a:spcBef>
              <a:defRPr sz="1800"/>
            </a:pPr>
            <a:r>
              <a:rPr sz="2632"/>
              <a:t>Note that a Lua script is executed during startup of Wireshark, but most of the things it does happen much later</a:t>
            </a:r>
          </a:p>
          <a:p>
            <a:pPr marL="214884" lvl="0" indent="-214884" defTabSz="859536">
              <a:spcBef>
                <a:spcPts val="900"/>
              </a:spcBef>
              <a:defRPr sz="1800"/>
            </a:pPr>
            <a:r>
              <a:rPr sz="2632"/>
              <a:t>That’s because a script usually does most of its work inside functions, and those functions only get invoked later by Wireshark</a:t>
            </a:r>
          </a:p>
          <a:p>
            <a:pPr marL="214884" lvl="0" indent="-214884" defTabSz="859536">
              <a:spcBef>
                <a:spcPts val="900"/>
              </a:spcBef>
              <a:defRPr sz="1800"/>
            </a:pPr>
            <a:r>
              <a:rPr sz="2632"/>
              <a:t>Wireshark knows to call those functions later, because they’re </a:t>
            </a:r>
            <a:r>
              <a:rPr sz="2632" i="1"/>
              <a:t>registered</a:t>
            </a:r>
            <a:r>
              <a:rPr sz="2632"/>
              <a:t> as callbacks</a:t>
            </a:r>
          </a:p>
          <a:p>
            <a:pPr marL="644651" lvl="1" indent="-214884" defTabSz="859536">
              <a:spcBef>
                <a:spcPts val="900"/>
              </a:spcBef>
              <a:defRPr sz="1800"/>
            </a:pPr>
            <a:r>
              <a:rPr sz="2632"/>
              <a:t>Usually by being a function of an object that is registered by the script</a:t>
            </a:r>
          </a:p>
          <a:p>
            <a:pPr marL="644651" lvl="1" indent="-214884" defTabSz="859536">
              <a:spcBef>
                <a:spcPts val="900"/>
              </a:spcBef>
              <a:defRPr sz="1800"/>
            </a:pPr>
            <a:r>
              <a:rPr sz="2632"/>
              <a:t>Either registered explicitly, or added to a table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New stuff in 1.12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Well… not </a:t>
            </a:r>
            <a:r>
              <a:rPr sz="4400" i="1"/>
              <a:t>all</a:t>
            </a:r>
            <a:r>
              <a:rPr sz="4400"/>
              <a:t> the new stuff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A lot of additions/enhancements in 1.11 - too many to enumerate all of them here</a:t>
            </a:r>
          </a:p>
          <a:p>
            <a:pPr marL="685800" lvl="1" indent="-228600">
              <a:defRPr sz="1800"/>
            </a:pPr>
            <a:r>
              <a:rPr sz="2800"/>
              <a:t>The following slides will cover the highlights</a:t>
            </a:r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All changes are listed here:</a:t>
            </a:r>
          </a:p>
          <a:p>
            <a:pPr marL="0" lvl="1" indent="228600">
              <a:buSzTx/>
              <a:buFontTx/>
              <a:buNone/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2"/>
              </a:rPr>
              <a:t>http://wiki.wireshark.org/Lua/ApiChanges</a:t>
            </a:r>
            <a:r>
              <a:rPr sz="2800"/>
              <a:t> </a:t>
            </a:r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Also, the API docs now indicate what Wireshark version a new function appears in</a:t>
            </a:r>
          </a:p>
          <a:p>
            <a:pPr marL="685800" lvl="1" indent="-228600">
              <a:defRPr sz="1800"/>
            </a:pPr>
            <a:r>
              <a:rPr sz="2800"/>
              <a:t>For example, “</a:t>
            </a:r>
            <a:r>
              <a:rPr sz="2800">
                <a:latin typeface="Courier New"/>
                <a:ea typeface="Courier New"/>
                <a:cs typeface="Courier New"/>
                <a:sym typeface="Courier New"/>
              </a:rPr>
              <a:t>Since: 1.11.3</a:t>
            </a:r>
            <a:r>
              <a:rPr sz="2800"/>
              <a:t>”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Heuristic dissector support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Previously, only specific dissectors or general post-dissectors could be implemented</a:t>
            </a:r>
          </a:p>
          <a:p>
            <a:pPr lvl="0">
              <a:defRPr sz="1800"/>
            </a:pPr>
            <a:r>
              <a:rPr sz="2800"/>
              <a:t>Now you can create a heuristic dissector</a:t>
            </a:r>
          </a:p>
          <a:p>
            <a:pPr marL="0" lvl="0" indent="0">
              <a:buSzTx/>
              <a:buFontTx/>
              <a:buNone/>
              <a:defRPr sz="1800"/>
            </a:pPr>
            <a:r>
              <a:rPr sz="2800"/>
              <a:t>&lt;switch to example&gt;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16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64-bit integer support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Lua numbers are double-precision floating points (a C-code double), which means they are integer precise up to ~53bits</a:t>
            </a:r>
          </a:p>
          <a:p>
            <a:pPr lvl="0">
              <a:defRPr sz="1800"/>
            </a:pPr>
            <a:r>
              <a:rPr sz="2800"/>
              <a:t>This is a problem if you need to count higher than that, or if you need to convert a 64-bit integer protocol field to a Lua number</a:t>
            </a:r>
          </a:p>
          <a:p>
            <a:pPr lvl="0">
              <a:defRPr sz="1800"/>
            </a:pPr>
            <a:r>
              <a:rPr sz="2800"/>
              <a:t>So Wireshark now has full support for both signed Int64 and unsigned UInt64 objects</a:t>
            </a:r>
          </a:p>
          <a:p>
            <a:pPr marL="685800" lvl="1" indent="-228600">
              <a:defRPr sz="1800"/>
            </a:pPr>
            <a:r>
              <a:rPr sz="2800"/>
              <a:t>They now support math operations, comparisons, conversions, etc.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Binary structures: Struct library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9455" lvl="0" indent="-219455" defTabSz="877823">
              <a:spcBef>
                <a:spcPts val="900"/>
              </a:spcBef>
              <a:defRPr sz="1800"/>
            </a:pPr>
            <a:r>
              <a:rPr sz="2688"/>
              <a:t>Wireshark already had a ByteArray object to represent arrays of binary bytes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But it’s cumbersome to work with in Lua, and only supported going to/from packet contents</a:t>
            </a:r>
          </a:p>
          <a:p>
            <a:pPr marL="219455" lvl="0" indent="-219455" defTabSz="877823">
              <a:spcBef>
                <a:spcPts val="900"/>
              </a:spcBef>
              <a:defRPr sz="1800"/>
            </a:pPr>
            <a:r>
              <a:rPr sz="2688"/>
              <a:t>Now it also has the popular Struct library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Can encode/decode Lua binary strings to/from Lua variables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Supports endianess control, padding, etc.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Since it is to/from a Lua string, it can be used on things other than packet contents</a:t>
            </a:r>
          </a:p>
          <a:p>
            <a:pPr marL="1097280" lvl="2" indent="-219455" defTabSz="877823">
              <a:spcBef>
                <a:spcPts val="900"/>
              </a:spcBef>
              <a:defRPr sz="1800"/>
            </a:pPr>
            <a:r>
              <a:rPr sz="2688"/>
              <a:t>For example, file contents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True regex support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Lua has its own “pattern” matching language engine, which is similar but different to regular expressions</a:t>
            </a:r>
          </a:p>
          <a:p>
            <a:pPr marL="685800" lvl="1" indent="-228600">
              <a:defRPr sz="1800"/>
            </a:pPr>
            <a:r>
              <a:rPr sz="2800"/>
              <a:t>A simplistic implementation designed for a small code size</a:t>
            </a:r>
          </a:p>
          <a:p>
            <a:pPr marL="685800" lvl="1" indent="-228600">
              <a:defRPr sz="1800"/>
            </a:pPr>
            <a:r>
              <a:rPr sz="2800"/>
              <a:t>It’s slow and weak, so most people import a real regex library</a:t>
            </a:r>
          </a:p>
          <a:p>
            <a:pPr lvl="0">
              <a:defRPr sz="1800"/>
            </a:pPr>
            <a:r>
              <a:rPr sz="2800"/>
              <a:t>The Glib Regex implementation has now been exposed into Lua, for PCRE-based regex support</a:t>
            </a:r>
          </a:p>
          <a:p>
            <a:pPr marL="685800" lvl="1" indent="-228600">
              <a:defRPr sz="1800"/>
            </a:pPr>
            <a:r>
              <a:rPr sz="2800"/>
              <a:t>Based on the popular Lrexlib library, with minimal differences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19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Resources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2"/>
              </a:rPr>
              <a:t>http://wiki.wireshark.org/Lua</a:t>
            </a:r>
            <a:endParaRPr sz="2800"/>
          </a:p>
          <a:p>
            <a:pPr marL="685800" lvl="1" indent="-22860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3"/>
              </a:rPr>
              <a:t>http://wiki.wireshark.org/Lua/ApiChanges</a:t>
            </a:r>
            <a:endParaRPr sz="2800"/>
          </a:p>
          <a:p>
            <a:pPr marL="685800" lvl="1" indent="-22860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4"/>
              </a:rPr>
              <a:t>http://wiki.wireshark.org/Lua/Examples</a:t>
            </a:r>
            <a:endParaRPr sz="2800"/>
          </a:p>
          <a:p>
            <a:pPr lvl="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5"/>
              </a:rPr>
              <a:t>http://ask.wireshark.org</a:t>
            </a:r>
            <a:endParaRPr sz="2800"/>
          </a:p>
          <a:p>
            <a:pPr lvl="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6"/>
              </a:rPr>
              <a:t>http://www.lua.org/docs.html</a:t>
            </a:r>
            <a:endParaRPr sz="2800"/>
          </a:p>
          <a:p>
            <a:pPr lvl="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7"/>
              </a:rPr>
              <a:t>http://lua-users.org/wiki/</a:t>
            </a:r>
            <a:endParaRPr sz="2800"/>
          </a:p>
          <a:p>
            <a:pPr lvl="0">
              <a:defRPr sz="1800"/>
            </a:pP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8"/>
              </a:rPr>
              <a:t>http://luarocks.org/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4096206"/>
            <a:ext cx="7391299" cy="1681963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3A81BA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2643083"/>
            <a:ext cx="7391299" cy="652190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3A81BA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Command-line arguments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/>
              <a:t>Previously in Wireshark and tshark you could load Lua scripts through the command-line:</a:t>
            </a:r>
          </a:p>
          <a:p>
            <a:pPr marL="0" lvl="1" indent="228600">
              <a:buSzTx/>
              <a:buFontTx/>
              <a:buNone/>
              <a:defRPr sz="1800"/>
            </a:pPr>
            <a:r>
              <a:rPr sz="26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tshark -X lua_script:myscript.lua</a:t>
            </a:r>
          </a:p>
          <a:p>
            <a:pPr lvl="0">
              <a:defRPr sz="1800"/>
            </a:pPr>
            <a:r>
              <a:rPr sz="2800" dirty="0"/>
              <a:t>Now you can pass the script command-line arguments as well:</a:t>
            </a:r>
          </a:p>
          <a:p>
            <a:pPr marL="0" lvl="1" indent="228600">
              <a:buSzTx/>
              <a:buFontTx/>
              <a:buNone/>
              <a:defRPr sz="1800"/>
            </a:pPr>
            <a:r>
              <a:rPr sz="2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tshark -X lua_script:myscript.lua -X lua_script1:foo -X lua_script1:bar</a:t>
            </a:r>
          </a:p>
          <a:p>
            <a:pPr marL="0" lvl="1" indent="228600">
              <a:buSzTx/>
              <a:buFontTx/>
              <a:buNone/>
              <a:defRPr sz="1800"/>
            </a:pPr>
            <a:r>
              <a:rPr sz="2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tshark -X lua_script:my.lua -X lua_script:other.lua -X lua_script2:bar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Custom file format read/write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Wireshark already natively supports numerous packet file formats</a:t>
            </a:r>
          </a:p>
          <a:p>
            <a:pPr lvl="0">
              <a:defRPr sz="1800"/>
            </a:pPr>
            <a:r>
              <a:rPr sz="2800"/>
              <a:t>But there are other files that contain packet content that might be useful to view as packets</a:t>
            </a:r>
          </a:p>
          <a:p>
            <a:pPr marL="685800" lvl="1" indent="-228600">
              <a:defRPr sz="1800"/>
            </a:pPr>
            <a:r>
              <a:rPr sz="2800"/>
              <a:t>For example, application-layer messages as received/sent by the </a:t>
            </a:r>
            <a:r>
              <a:rPr sz="2800" i="1"/>
              <a:t>application</a:t>
            </a:r>
            <a:r>
              <a:rPr sz="2800"/>
              <a:t>, not the lower-level</a:t>
            </a:r>
          </a:p>
          <a:p>
            <a:pPr marL="685800" lvl="1" indent="-228600">
              <a:defRPr sz="1800"/>
            </a:pPr>
            <a:r>
              <a:rPr sz="2800"/>
              <a:t>Or log files for activity, debug, etc. (logshark?)</a:t>
            </a:r>
          </a:p>
          <a:p>
            <a:pPr marL="0" lvl="0" indent="0">
              <a:buSzTx/>
              <a:buFontTx/>
              <a:buNone/>
              <a:defRPr sz="1800"/>
            </a:pPr>
            <a:r>
              <a:rPr sz="2800"/>
              <a:t>&lt;switch to Acme example&gt;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21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Viewing file meta data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Since you can now read any file format, and you can create any “protocol” dissector, you can create fileshark in Lua</a:t>
            </a:r>
          </a:p>
          <a:p>
            <a:pPr lvl="0">
              <a:defRPr sz="1800"/>
            </a:pPr>
            <a:r>
              <a:rPr sz="2800"/>
              <a:t>The concept of fileshark is to let you use wireshark to open various file formats, and view the file’s </a:t>
            </a:r>
            <a:r>
              <a:rPr sz="2800" i="1"/>
              <a:t>format</a:t>
            </a:r>
            <a:r>
              <a:rPr sz="2800"/>
              <a:t> information as frame decoded data</a:t>
            </a:r>
          </a:p>
          <a:p>
            <a:pPr marL="685800" lvl="1" indent="-228600">
              <a:defRPr sz="1800"/>
            </a:pPr>
            <a:r>
              <a:rPr sz="2800"/>
              <a:t>e.g., view an MPEG file’s internal format details, such as file header info, image info, etc.</a:t>
            </a:r>
          </a:p>
          <a:p>
            <a:pPr marL="0" lvl="0" indent="0">
              <a:buSzTx/>
              <a:buFontTx/>
              <a:buNone/>
              <a:defRPr sz="1800"/>
            </a:pPr>
            <a:r>
              <a:rPr sz="2800"/>
              <a:t>&lt;switch to pcap fileshark example&gt;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Test suites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Not a user feature per se, but 1.11 added many test suites for Wireshark’s Lua API</a:t>
            </a:r>
          </a:p>
          <a:p>
            <a:pPr lvl="0">
              <a:defRPr sz="1800"/>
            </a:pPr>
            <a:r>
              <a:rPr sz="2800"/>
              <a:t>This should (hopefully) reduce the number of initial bugs as well as regressions</a:t>
            </a:r>
          </a:p>
          <a:p>
            <a:pPr marL="685800" lvl="1" indent="-228600">
              <a:defRPr sz="1800"/>
            </a:pPr>
            <a:r>
              <a:rPr sz="2800"/>
              <a:t>There weren’t very many to begin with, but with all the additions we’re hoping to keep it low</a:t>
            </a:r>
          </a:p>
          <a:p>
            <a:pPr lvl="0">
              <a:defRPr sz="1800"/>
            </a:pPr>
            <a:r>
              <a:rPr sz="2800"/>
              <a:t>If you have Lua scripts you’d like to be included in automatic testing, let me know</a:t>
            </a:r>
          </a:p>
          <a:p>
            <a:pPr marL="685800" lvl="1" indent="-228600">
              <a:defRPr sz="1800"/>
            </a:pPr>
            <a:r>
              <a:rPr sz="2800"/>
              <a:t>email: </a:t>
            </a: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2"/>
              </a:rPr>
              <a:t>hadrielk@yahoo.com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23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28650" y="6400435"/>
            <a:ext cx="30861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Sharkfest 2014</a:t>
            </a:r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Agenda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Intro to Lua</a:t>
            </a:r>
          </a:p>
          <a:p>
            <a:pPr lvl="0">
              <a:defRPr sz="1800"/>
            </a:pPr>
            <a:r>
              <a:rPr sz="2800"/>
              <a:t>What can you do with it?</a:t>
            </a:r>
          </a:p>
          <a:p>
            <a:pPr lvl="0">
              <a:defRPr sz="1800"/>
            </a:pPr>
            <a:r>
              <a:rPr sz="2800"/>
              <a:t>Lua for Wireshark</a:t>
            </a:r>
          </a:p>
          <a:p>
            <a:pPr marL="685800" lvl="1" indent="-228600">
              <a:defRPr sz="1800"/>
            </a:pPr>
            <a:r>
              <a:rPr sz="2800"/>
              <a:t>Tutorial script</a:t>
            </a:r>
          </a:p>
          <a:p>
            <a:pPr lvl="0">
              <a:defRPr sz="1800"/>
            </a:pPr>
            <a:r>
              <a:rPr sz="2800"/>
              <a:t>New stuff in 1.12</a:t>
            </a:r>
          </a:p>
        </p:txBody>
      </p:sp>
      <p:pic>
        <p:nvPicPr>
          <p:cNvPr id="67" name="pasted-image.png"/>
          <p:cNvPicPr/>
          <p:nvPr/>
        </p:nvPicPr>
        <p:blipFill>
          <a:blip r:embed="rId2">
            <a:extLst/>
          </a:blip>
          <a:srcRect l="309" t="309" r="309" b="309"/>
          <a:stretch>
            <a:fillRect/>
          </a:stretch>
        </p:blipFill>
        <p:spPr>
          <a:xfrm>
            <a:off x="7879020" y="2460466"/>
            <a:ext cx="1193861" cy="1193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What’s Lua?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9455" lvl="0" indent="-219455" defTabSz="877823">
              <a:spcBef>
                <a:spcPts val="900"/>
              </a:spcBef>
              <a:defRPr sz="1800"/>
            </a:pPr>
            <a:r>
              <a:rPr sz="2688"/>
              <a:t>Small but powerful scripting language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Interpreted, dynamically typed, etc.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Extremely fast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Size: ~200KB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Created by Pontifical Catholic University of Rio de Janeiro, Brazil</a:t>
            </a:r>
          </a:p>
          <a:p>
            <a:pPr marL="219455" lvl="0" indent="-219455" defTabSz="877823">
              <a:spcBef>
                <a:spcPts val="900"/>
              </a:spcBef>
              <a:defRPr sz="1800"/>
            </a:pPr>
            <a:r>
              <a:rPr sz="2688"/>
              <a:t>As a language, it’s very simple</a:t>
            </a:r>
          </a:p>
          <a:p>
            <a:pPr marL="658368" lvl="1" indent="-219455" defTabSz="877823">
              <a:spcBef>
                <a:spcPts val="900"/>
              </a:spcBef>
              <a:defRPr sz="1800"/>
            </a:pPr>
            <a:r>
              <a:rPr sz="2688"/>
              <a:t>Few keywords, data types, semantics</a:t>
            </a:r>
          </a:p>
          <a:p>
            <a:pPr marL="219455" lvl="0" indent="-219455" defTabSz="877823">
              <a:spcBef>
                <a:spcPts val="900"/>
              </a:spcBef>
              <a:defRPr sz="1800"/>
            </a:pPr>
            <a:r>
              <a:rPr sz="2688"/>
              <a:t>Runs on anything, in pure ANSI C</a:t>
            </a:r>
          </a:p>
          <a:p>
            <a:pPr marL="219455" lvl="0" indent="-219455" defTabSz="877823">
              <a:spcBef>
                <a:spcPts val="900"/>
              </a:spcBef>
              <a:defRPr sz="1800"/>
            </a:pPr>
            <a:r>
              <a:rPr sz="2688"/>
              <a:t>Popular for plugins in embedded systems, games, and of course Wireshark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Why Lua?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 don’t know why Wireshark chose it originally, but…</a:t>
            </a:r>
          </a:p>
          <a:p>
            <a:pPr lvl="0">
              <a:defRPr sz="1800"/>
            </a:pPr>
            <a:r>
              <a:rPr sz="2800"/>
              <a:t>There aren’t actually that many reasonable choices for a plugin-style language</a:t>
            </a:r>
          </a:p>
          <a:p>
            <a:pPr marL="685800" lvl="1" indent="-228600">
              <a:defRPr sz="1800"/>
            </a:pPr>
            <a:r>
              <a:rPr sz="2800"/>
              <a:t>Python, JavaScript, and Lua are common ones to choose from</a:t>
            </a:r>
          </a:p>
          <a:p>
            <a:pPr lvl="0">
              <a:defRPr sz="1800"/>
            </a:pPr>
            <a:r>
              <a:rPr sz="2800"/>
              <a:t>There was a Python API for Wireshark, but it wasn't maintained so it’s been removed</a:t>
            </a:r>
          </a:p>
          <a:p>
            <a:pPr marL="685800" lvl="1" indent="-228600">
              <a:defRPr sz="1800"/>
            </a:pPr>
            <a:r>
              <a:rPr sz="2800"/>
              <a:t>If you want one, feel free to submit code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Why Lua vs. C?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Easier/faster to learn Lua than C</a:t>
            </a:r>
          </a:p>
          <a:p>
            <a:pPr lvl="0">
              <a:defRPr sz="1800"/>
            </a:pPr>
            <a:r>
              <a:rPr sz="2800"/>
              <a:t>Don’t have to deal with compiling Wireshark from source code, nor deal with git</a:t>
            </a:r>
          </a:p>
          <a:p>
            <a:pPr lvl="0">
              <a:defRPr sz="1800"/>
            </a:pPr>
            <a:r>
              <a:rPr sz="2800"/>
              <a:t>Make changes and distribute to users as a plugin, vs. waiting for next Wireshark release</a:t>
            </a:r>
          </a:p>
          <a:p>
            <a:pPr lvl="0">
              <a:defRPr sz="1800"/>
            </a:pPr>
            <a:r>
              <a:rPr sz="2800"/>
              <a:t>Much more stable API across Wireshark versions vs. C-based dynamic plugins</a:t>
            </a:r>
          </a:p>
          <a:p>
            <a:pPr marL="685800" lvl="1" indent="-228600">
              <a:defRPr sz="1800"/>
            </a:pPr>
            <a:r>
              <a:rPr sz="2800"/>
              <a:t>Backwards-compatibility is not guaranteed, but is very rarely broken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6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Why </a:t>
            </a:r>
            <a:r>
              <a:rPr sz="4400" i="1"/>
              <a:t>not</a:t>
            </a:r>
            <a:r>
              <a:rPr sz="4400"/>
              <a:t> Lua vs. C?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#1 reason: support for bug fixes</a:t>
            </a:r>
          </a:p>
          <a:p>
            <a:pPr marL="685800" lvl="1" indent="-228600">
              <a:defRPr sz="1800"/>
            </a:pPr>
            <a:r>
              <a:rPr sz="2800"/>
              <a:t>Native C-based dissectors in the git repo can be fixed by other developers</a:t>
            </a:r>
          </a:p>
          <a:p>
            <a:pPr marL="685800" lvl="1" indent="-228600">
              <a:defRPr sz="1800"/>
            </a:pPr>
            <a:r>
              <a:rPr sz="2800"/>
              <a:t>There is no central repo for Lua scripts, nor a sufficiently large number of Lua developers to manage them</a:t>
            </a:r>
          </a:p>
          <a:p>
            <a:pPr lvl="0">
              <a:defRPr sz="1800"/>
            </a:pPr>
            <a:r>
              <a:rPr sz="2800"/>
              <a:t>Other reasons:</a:t>
            </a:r>
          </a:p>
          <a:p>
            <a:pPr marL="685800" lvl="1" indent="-228600">
              <a:defRPr sz="1800"/>
            </a:pPr>
            <a:r>
              <a:rPr sz="2800"/>
              <a:t>C-code is faster (marginally)</a:t>
            </a:r>
          </a:p>
          <a:p>
            <a:pPr marL="685800" lvl="1" indent="-228600">
              <a:defRPr sz="1800"/>
            </a:pPr>
            <a:r>
              <a:rPr sz="2800"/>
              <a:t>C-code can still do things Lua cannot</a:t>
            </a:r>
          </a:p>
          <a:p>
            <a:pPr marL="685800" lvl="1" indent="-228600">
              <a:defRPr sz="1800"/>
            </a:pPr>
            <a:r>
              <a:rPr sz="2800"/>
              <a:t>C-code distribution handled by </a:t>
            </a:r>
            <a:r>
              <a:rPr sz="2800" u="sng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hlinkClick r:id="rId2"/>
              </a:rPr>
              <a:t>wireshark.org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What can you do with Lua?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Protocol dissectors</a:t>
            </a:r>
          </a:p>
          <a:p>
            <a:pPr marL="678941" lvl="1" indent="-226313" defTabSz="905255">
              <a:spcBef>
                <a:spcPts val="900"/>
              </a:spcBef>
              <a:defRPr sz="1800"/>
            </a:pPr>
            <a:r>
              <a:rPr sz="2772"/>
              <a:t>Any protocol type at any layer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Custom stats/counters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Advanced expert analysis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Save packets to pcap files, using custom criteria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Add new GUI menu items for actions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Read/write from/to custom packet file formats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Load log files and view entries as “frames”</a:t>
            </a:r>
          </a:p>
          <a:p>
            <a:pPr marL="226313" lvl="0" indent="-226313" defTabSz="905255">
              <a:spcBef>
                <a:spcPts val="900"/>
              </a:spcBef>
              <a:defRPr sz="1800"/>
            </a:pPr>
            <a:r>
              <a:rPr sz="2772"/>
              <a:t>Fileshark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Lua for Wireshark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9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A81B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A81B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Macintosh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Old &amp; busted: C-code New-hotness: Lua</vt:lpstr>
      <vt:lpstr>Resources</vt:lpstr>
      <vt:lpstr>Agenda</vt:lpstr>
      <vt:lpstr>What’s Lua?</vt:lpstr>
      <vt:lpstr>Why Lua?</vt:lpstr>
      <vt:lpstr>Why Lua vs. C?</vt:lpstr>
      <vt:lpstr>Why not Lua vs. C?</vt:lpstr>
      <vt:lpstr>What can you do with Lua?</vt:lpstr>
      <vt:lpstr>Lua for Wireshark</vt:lpstr>
      <vt:lpstr>The life of a Lua script in Wireshark</vt:lpstr>
      <vt:lpstr>Loading Lua plugins</vt:lpstr>
      <vt:lpstr>The init.lua script</vt:lpstr>
      <vt:lpstr>Inside a script</vt:lpstr>
      <vt:lpstr>New stuff in 1.12</vt:lpstr>
      <vt:lpstr>Well… not all the new stuff</vt:lpstr>
      <vt:lpstr>Heuristic dissector support</vt:lpstr>
      <vt:lpstr>64-bit integer support</vt:lpstr>
      <vt:lpstr>Binary structures: Struct library</vt:lpstr>
      <vt:lpstr>True regex support</vt:lpstr>
      <vt:lpstr>Command-line arguments</vt:lpstr>
      <vt:lpstr>Custom file format read/write</vt:lpstr>
      <vt:lpstr>Viewing file meta data</vt:lpstr>
      <vt:lpstr>Test suites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&amp; busted: C-code New-hotness: Lua</dc:title>
  <cp:lastModifiedBy>Hadriel Kaplan</cp:lastModifiedBy>
  <cp:revision>1</cp:revision>
  <dcterms:modified xsi:type="dcterms:W3CDTF">2014-07-30T14:32:49Z</dcterms:modified>
</cp:coreProperties>
</file>